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9" r:id="rId3"/>
    <p:sldId id="3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57" r:id="rId22"/>
    <p:sldId id="277" r:id="rId23"/>
    <p:sldId id="278" r:id="rId24"/>
    <p:sldId id="279" r:id="rId25"/>
    <p:sldId id="280" r:id="rId26"/>
    <p:sldId id="299" r:id="rId27"/>
    <p:sldId id="284" r:id="rId28"/>
  </p:sldIdLst>
  <p:sldSz cx="7772400" cy="100584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5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0C6-70BA-4040-ACC5-E08F4C566CF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E18D-362D-49F5-936D-C53B70B3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8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0C6-70BA-4040-ACC5-E08F4C566CF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E18D-362D-49F5-936D-C53B70B3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0C6-70BA-4040-ACC5-E08F4C566CF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E18D-362D-49F5-936D-C53B70B3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2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0C6-70BA-4040-ACC5-E08F4C566CF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E18D-362D-49F5-936D-C53B70B3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4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0C6-70BA-4040-ACC5-E08F4C566CF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E18D-362D-49F5-936D-C53B70B3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0C6-70BA-4040-ACC5-E08F4C566CF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E18D-362D-49F5-936D-C53B70B3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1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0C6-70BA-4040-ACC5-E08F4C566CF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E18D-362D-49F5-936D-C53B70B3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0C6-70BA-4040-ACC5-E08F4C566CF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E18D-362D-49F5-936D-C53B70B3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0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0C6-70BA-4040-ACC5-E08F4C566CF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E18D-362D-49F5-936D-C53B70B3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0C6-70BA-4040-ACC5-E08F4C566CF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E18D-362D-49F5-936D-C53B70B3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1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00C6-70BA-4040-ACC5-E08F4C566CF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E18D-362D-49F5-936D-C53B70B3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8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000C6-70BA-4040-ACC5-E08F4C566CF8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E18D-362D-49F5-936D-C53B70B3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5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instagram.com/spanishresourceshop/" TargetMode="External"/><Relationship Id="rId3" Type="http://schemas.openxmlformats.org/officeDocument/2006/relationships/hyperlink" Target="https://www.teacherspayteachers.com/Sellers-Im-Following/Add/Spanish-Resource-Shop" TargetMode="External"/><Relationship Id="rId7" Type="http://schemas.openxmlformats.org/officeDocument/2006/relationships/hyperlink" Target="https://www.facebook.com/SpanishResourceShop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pinterest.com/spnresourceshop/" TargetMode="External"/><Relationship Id="rId5" Type="http://schemas.openxmlformats.org/officeDocument/2006/relationships/hyperlink" Target="https://www.teacherspayteachers.com/My-Purchases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://www.spanishresourceshop.com/" TargetMode="Externa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nishresourceshop.com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www.teacherspayteachers.com/Store/Mathers-Music" TargetMode="External"/><Relationship Id="rId7" Type="http://schemas.openxmlformats.org/officeDocument/2006/relationships/hyperlink" Target="https://www.teacherspayteachers.com/Sellers-Im-Following/Add/Spanish-Resource-Shop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hyperlink" Target="https://www.teacherspayteachers.com/Store/Pinkpueblo" TargetMode="Externa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Product/Spanish-History-of-Los-Alebrijes-Reading-Comprehension-Coloring-Pages-4053173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www.teacherspayteachers.com/Product/Spanish-Los-Alebrijes-Design-by-Grammar_Editable-4053213" TargetMode="Externa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945BB60B-7CC0-4A11-8EA5-78F0447631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E1A9E59-A18A-40A6-8178-05C3BA7FE5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F85A568F-0014-402B-8058-1B28B26219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7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3F3DD67A-B6CD-48BE-A813-EDBA9EB7EF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22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B29050A1-EDAC-4ECC-9AB7-6F09B2FD1E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93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DC6B91D9-7569-403A-A92D-0258B28788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0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0959CB53-0FD1-4E9B-804C-2E370F3582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18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CABC9980-C1F0-47B5-85CA-913D2F4776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B50C01-0A67-47A0-AF8A-B72FF79CD87E}"/>
              </a:ext>
            </a:extLst>
          </p:cNvPr>
          <p:cNvSpPr txBox="1"/>
          <p:nvPr/>
        </p:nvSpPr>
        <p:spPr>
          <a:xfrm>
            <a:off x="540324" y="1351641"/>
            <a:ext cx="6664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Read the paragraph and answer the questions that follow.  Each answer will bring you closer to making your own calavera!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50CCD-7DB6-4CEA-A0D3-82B9CEF395C4}"/>
              </a:ext>
            </a:extLst>
          </p:cNvPr>
          <p:cNvSpPr txBox="1"/>
          <p:nvPr/>
        </p:nvSpPr>
        <p:spPr>
          <a:xfrm>
            <a:off x="512616" y="1945074"/>
            <a:ext cx="69059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El Día de los Muertos es una celebración que tiene lugar los días 1 y 2 de noviembre.  Es una celebración para recordar a los queridos difuntos (el 1 de noviembre para los niños y el 2 para los adultos).  Durante estos días, las familias de los difuntos limpian y decoran las tumbas de los muertos en los cementerios con flores, velas y ofrendas.  También en la casa hay altares con elementos que tienen un significado específico.  Ellos esperan que durante estos días las almas regresen a la tierra para visitar a sus familias.  Por esta razón en los altares ponen las velas para iluminar el camino de las almas.  Otras cosas en los altares son la sal para la purificación y el copal (como un incienso) porque el aroma atrae y guía a las almas.  También es importante darles comida y agua a los muertos porque después de su camino, tienen hambre y sed.  La comida y las bebidas preferidas de los difuntos se ponen en los altares y por supuesto se pone también el pan de muerto, un pan especial para este día.  Además, hay flores, fotografías, objetos personales de los muertos, y decoraciones como papel picado y calaveras de azúcar o chocolate porque después de todo es un día alegre para celebrar y recordar a los queridos difuntos.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19115-CC8B-4E7C-8877-970697E68E8B}"/>
              </a:ext>
            </a:extLst>
          </p:cNvPr>
          <p:cNvSpPr txBox="1"/>
          <p:nvPr/>
        </p:nvSpPr>
        <p:spPr>
          <a:xfrm>
            <a:off x="683811" y="5111818"/>
            <a:ext cx="6734755" cy="247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1. Se celebra el Día de los Muertos en el verano.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2. Hay un día para recordar a los niños y otro para los adultos.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3. ‘Difuntos’ es un sinónimo de ‘muertos’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4. Las familias de los difuntos celebran solo en el cementerio.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5. Los altares tienen cosas específicas.  </a:t>
            </a:r>
          </a:p>
          <a:p>
            <a:pPr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6. Las velas son para dar luz a las familias de los muertos.</a:t>
            </a:r>
          </a:p>
          <a:p>
            <a:pPr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7. El copal tiene un aroma que atrae y guía a las almas.</a:t>
            </a:r>
          </a:p>
          <a:p>
            <a:pPr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8. Parte de la ofrenda en el altar es la comida preferida de los muertos.</a:t>
            </a:r>
          </a:p>
          <a:p>
            <a:pPr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9. El pan de muerto es un pan especial para la celebración. 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10. El Día de los Muertos es un día muy triste.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04653-A046-4E4C-8FE0-E12DC40122E8}"/>
              </a:ext>
            </a:extLst>
          </p:cNvPr>
          <p:cNvSpPr txBox="1"/>
          <p:nvPr/>
        </p:nvSpPr>
        <p:spPr>
          <a:xfrm>
            <a:off x="512617" y="4801333"/>
            <a:ext cx="6664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Cierto o Falso</a:t>
            </a:r>
          </a:p>
        </p:txBody>
      </p:sp>
    </p:spTree>
    <p:extLst>
      <p:ext uri="{BB962C8B-B14F-4D97-AF65-F5344CB8AC3E}">
        <p14:creationId xmlns:p14="http://schemas.microsoft.com/office/powerpoint/2010/main" val="2915587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020CD62B-B784-46A1-98B1-EC84CB72DC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28DEA2-87BB-4C66-BFFF-D3CE91582EB7}"/>
              </a:ext>
            </a:extLst>
          </p:cNvPr>
          <p:cNvSpPr txBox="1"/>
          <p:nvPr/>
        </p:nvSpPr>
        <p:spPr>
          <a:xfrm>
            <a:off x="540324" y="1351641"/>
            <a:ext cx="6664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Read the paragraph and answer the questions that follow.  Each answer will bring you closer to making your own calavera!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D3BA1D-A0F9-4D34-9E68-FC3EC1A0C554}"/>
              </a:ext>
            </a:extLst>
          </p:cNvPr>
          <p:cNvSpPr txBox="1"/>
          <p:nvPr/>
        </p:nvSpPr>
        <p:spPr>
          <a:xfrm>
            <a:off x="512616" y="1945074"/>
            <a:ext cx="69059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El Día de los Muertos es una celebración que tiene lugar los días 1 y 2 de noviembre.  Es una celebración para recordar a los queridos difuntos (el 1 de noviembre para los niños y el 2 para los adultos).  Durante estos días, las familias de los difuntos limpian y decoran las tumbas de los muertos en los cementerios con flores, velas y ofrendas.  También en la casa hay altares con elementos que tienen un significado específico.  Ellos esperan que durante estos días las almas regresen a la tierra para visitar a sus familias.  Por esta razón en los altares ponen las velas para iluminar el camino de las almas.  Otras cosas en los altares son la sal para la purificación y el copal (como un incienso) porque el aroma atrae y guía a las almas.  También es importante darles comida y agua a los muertos porque después de su camino, tienen hambre y sed.  La comida y las bebidas preferidas de los difuntos se ponen en los altares y por supuesto se pone también el pan de muerto, un pan especial para este día.  Además, hay flores, fotografías, objetos personales de los muertos, y decoraciones como papel picado y calaveras de azúcar o chocolate porque después de todo es un día alegre para celebrar y recordar a los queridos difuntos.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FC0325-5A42-4BBB-AEA8-98048202AD00}"/>
              </a:ext>
            </a:extLst>
          </p:cNvPr>
          <p:cNvSpPr txBox="1"/>
          <p:nvPr/>
        </p:nvSpPr>
        <p:spPr>
          <a:xfrm>
            <a:off x="683811" y="5111818"/>
            <a:ext cx="6734755" cy="247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1. Se celebra el Día de los Muertos en el verano.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2. Hay un día para recordar a los niños y otro para los adultos.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3. ‘Difuntos’ es un sinónimo de ‘muertos’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4. Las familias de los difuntos celebran solo en el cementerio.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5. Los altares tienen cosas específicas.  </a:t>
            </a:r>
          </a:p>
          <a:p>
            <a:pPr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6. Las velas son para dar luz a las familias de los muertos.</a:t>
            </a:r>
          </a:p>
          <a:p>
            <a:pPr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7. El copal tiene un aroma que atrae y guía a las almas.</a:t>
            </a:r>
          </a:p>
          <a:p>
            <a:pPr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8. Parte de la ofrenda en el altar es la comida preferida de los muertos.</a:t>
            </a:r>
          </a:p>
          <a:p>
            <a:pPr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9. El pan de muerto es un pan especial para la celebración. 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10. El Día de los Muertos es un día muy triste.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7F97C0-F1AE-4422-8B93-9C9B6E4F9286}"/>
              </a:ext>
            </a:extLst>
          </p:cNvPr>
          <p:cNvSpPr txBox="1"/>
          <p:nvPr/>
        </p:nvSpPr>
        <p:spPr>
          <a:xfrm>
            <a:off x="512617" y="4801333"/>
            <a:ext cx="6664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Cierto o Falso</a:t>
            </a:r>
          </a:p>
        </p:txBody>
      </p:sp>
    </p:spTree>
    <p:extLst>
      <p:ext uri="{BB962C8B-B14F-4D97-AF65-F5344CB8AC3E}">
        <p14:creationId xmlns:p14="http://schemas.microsoft.com/office/powerpoint/2010/main" val="3251139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805C50E-1185-4B61-89E1-CBC7252162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05AB29-BEB2-447F-B8E4-6E64C22E8F85}"/>
              </a:ext>
            </a:extLst>
          </p:cNvPr>
          <p:cNvSpPr txBox="1"/>
          <p:nvPr/>
        </p:nvSpPr>
        <p:spPr>
          <a:xfrm>
            <a:off x="540324" y="1351641"/>
            <a:ext cx="6664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Read the paragraph and answer the questions that follow.  Each answer will bring you closer to making your own calavera!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CC53D-0819-41F4-A380-78E3FE22BA7F}"/>
              </a:ext>
            </a:extLst>
          </p:cNvPr>
          <p:cNvSpPr txBox="1"/>
          <p:nvPr/>
        </p:nvSpPr>
        <p:spPr>
          <a:xfrm>
            <a:off x="512616" y="1945074"/>
            <a:ext cx="69059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El Día de los Muertos es una celebración que tiene lugar los días 1 y 2 de noviembre.  Es una celebración para recordar a los queridos difuntos (el 1 de noviembre para los niños y el 2 para los adultos).  Durante estos días, las familias de los difuntos limpian y decoran las tumbas de los muertos en los cementerios con flores, velas y ofrendas.  También en la casa hay altares con elementos que tienen un significado específico.  Ellos esperan que durante estos días las almas regresen a la tierra para visitar a sus familias.  Por esta razón en los altares ponen las velas para iluminar el camino de las almas.  Otras cosas en los altares son la sal para la purificación y el copal (como un incienso) porque el aroma atrae y guía a las almas.  También es importante darles comida y agua a los muertos porque después de su camino, tienen hambre y sed.  La comida y las bebidas preferidas de los difuntos se ponen en los altares y por supuesto se pone también el pan de muerto, un pan especial para este día.  Además, hay flores, fotografías, objetos personales de los muertos, y decoraciones como papel picado y calaveras de azúcar o chocolate porque después de todo es un día alegre para celebrar y recordar a los queridos difuntos.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30215-5AB5-43A6-9F20-B22EC2E33A56}"/>
              </a:ext>
            </a:extLst>
          </p:cNvPr>
          <p:cNvSpPr txBox="1"/>
          <p:nvPr/>
        </p:nvSpPr>
        <p:spPr>
          <a:xfrm>
            <a:off x="683811" y="5111818"/>
            <a:ext cx="6734755" cy="247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1. Se celebra el Día de los Muertos en el verano.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2. Hay un día para recordar a los niños y otro para los adultos.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3. ‘Difuntos’ es un sinónimo de ‘muertos’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4. Las familias de los difuntos celebran solo en el cementerio.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5. Los altares tienen cosas específicas.  </a:t>
            </a:r>
          </a:p>
          <a:p>
            <a:pPr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6. Las velas son para dar luz a las familias de los muertos.</a:t>
            </a:r>
          </a:p>
          <a:p>
            <a:pPr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7. El copal tiene un aroma que atrae y guía a las almas.</a:t>
            </a:r>
          </a:p>
          <a:p>
            <a:pPr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8. Parte de la ofrenda en el altar es la comida preferida de los muertos.</a:t>
            </a:r>
          </a:p>
          <a:p>
            <a:pPr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9. El pan de muerto es un pan especial para la celebración. 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10. El Día de los Muertos es un día muy triste.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16D81A-1959-4C03-A03C-C75F22667362}"/>
              </a:ext>
            </a:extLst>
          </p:cNvPr>
          <p:cNvSpPr txBox="1"/>
          <p:nvPr/>
        </p:nvSpPr>
        <p:spPr>
          <a:xfrm>
            <a:off x="512617" y="4801333"/>
            <a:ext cx="6664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Cierto o Falso</a:t>
            </a:r>
          </a:p>
        </p:txBody>
      </p:sp>
    </p:spTree>
    <p:extLst>
      <p:ext uri="{BB962C8B-B14F-4D97-AF65-F5344CB8AC3E}">
        <p14:creationId xmlns:p14="http://schemas.microsoft.com/office/powerpoint/2010/main" val="2305974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44CD0A8-858D-4648-AA27-B446D2868D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C6D509-C60B-4A67-B92E-4E4F82BF4C7E}"/>
              </a:ext>
            </a:extLst>
          </p:cNvPr>
          <p:cNvSpPr txBox="1"/>
          <p:nvPr/>
        </p:nvSpPr>
        <p:spPr>
          <a:xfrm>
            <a:off x="540324" y="1351641"/>
            <a:ext cx="6664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Read the paragraph and answer the questions that follow.  Each answer will bring you closer to making your own calavera!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5E4FBF-E415-4A06-A2E6-A523B2CE4521}"/>
              </a:ext>
            </a:extLst>
          </p:cNvPr>
          <p:cNvSpPr txBox="1"/>
          <p:nvPr/>
        </p:nvSpPr>
        <p:spPr>
          <a:xfrm>
            <a:off x="512616" y="1945074"/>
            <a:ext cx="69059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El Día de los Muertos es una celebración que tiene lugar los días 1 y 2 de noviembre.  Es una celebración para recordar a los queridos difuntos (el 1 de noviembre para los niños y el 2 para los adultos).  Durante estos días, las familias de los difuntos limpian y decoran las tumbas de los muertos en los cementerios con flores, velas y ofrendas.  También en la casa hay altares con elementos que tienen un significado específico.  Ellos esperan que durante estos días las almas regresen a la tierra para visitar a sus familias.  Por esta razón en los altares ponen las velas para iluminar el camino de las almas.  Otras cosas en los altares son la sal para la purificación y el copal (como un incienso) porque el aroma atrae y guía a las almas.  También es importante darles comida y agua a los muertos porque después de su camino, tienen hambre y sed.  La comida y las bebidas preferidas de los difuntos se ponen en los altares y por supuesto se pone también el pan de muerto, un pan especial para este día.  Además, hay flores, fotografías, objetos personales de los muertos, y decoraciones como papel picado y calaveras de azúcar o chocolate porque después de todo es un día alegre para celebrar y recordar a los queridos difuntos.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C4945-2C70-440C-97FD-1698522664F1}"/>
              </a:ext>
            </a:extLst>
          </p:cNvPr>
          <p:cNvSpPr txBox="1"/>
          <p:nvPr/>
        </p:nvSpPr>
        <p:spPr>
          <a:xfrm>
            <a:off x="683811" y="5111818"/>
            <a:ext cx="6734755" cy="247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1. Se celebra el Día de los Muertos en el verano.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2. Hay un día para recordar a los niños y otro para los adultos.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3. ‘Difuntos’ es un sinónimo de ‘muertos’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4. Las familias de los difuntos celebran solo en el cementerio.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5. Los altares tienen cosas específicas.  </a:t>
            </a:r>
          </a:p>
          <a:p>
            <a:pPr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6. Las velas son para dar luz a las familias de los muertos.</a:t>
            </a:r>
          </a:p>
          <a:p>
            <a:pPr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7. El copal tiene un aroma que atrae y guía a las almas.</a:t>
            </a:r>
          </a:p>
          <a:p>
            <a:pPr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8. Parte de la ofrenda en el altar es la comida preferida de los muertos.</a:t>
            </a:r>
          </a:p>
          <a:p>
            <a:pPr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9. El pan de muerto es un pan especial para la celebración. </a:t>
            </a:r>
          </a:p>
          <a:p>
            <a:pPr lvl="0">
              <a:lnSpc>
                <a:spcPct val="120000"/>
              </a:lnSpc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_____ 10. El Día de los Muertos es un día muy triste.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0F65B5-F2E4-44C5-98E5-1480ACBB835E}"/>
              </a:ext>
            </a:extLst>
          </p:cNvPr>
          <p:cNvSpPr txBox="1"/>
          <p:nvPr/>
        </p:nvSpPr>
        <p:spPr>
          <a:xfrm>
            <a:off x="512617" y="4801333"/>
            <a:ext cx="6664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Cierto o Falso</a:t>
            </a:r>
          </a:p>
        </p:txBody>
      </p:sp>
    </p:spTree>
    <p:extLst>
      <p:ext uri="{BB962C8B-B14F-4D97-AF65-F5344CB8AC3E}">
        <p14:creationId xmlns:p14="http://schemas.microsoft.com/office/powerpoint/2010/main" val="151087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CFDF42-131A-4264-9595-D42F51B42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17" name="Picture 16">
            <a:hlinkClick r:id="rId3"/>
            <a:extLst>
              <a:ext uri="{FF2B5EF4-FFF2-40B4-BE49-F238E27FC236}">
                <a16:creationId xmlns:a16="http://schemas.microsoft.com/office/drawing/2014/main" id="{13C143C2-3888-4F2F-B401-ABB73CD24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15" y="5348074"/>
            <a:ext cx="3440266" cy="1822930"/>
          </a:xfrm>
          <a:prstGeom prst="rect">
            <a:avLst/>
          </a:prstGeom>
        </p:spPr>
      </p:pic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FEED49D7-0478-4403-A760-9B5A953FC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15" y="2703416"/>
            <a:ext cx="3326817" cy="2253650"/>
          </a:xfrm>
          <a:prstGeom prst="rect">
            <a:avLst/>
          </a:prstGeom>
        </p:spPr>
      </p:pic>
      <p:pic>
        <p:nvPicPr>
          <p:cNvPr id="10" name="Picture 17" descr="face, facebook, hayal, like, media, social icon">
            <a:hlinkClick r:id="rId7"/>
            <a:extLst>
              <a:ext uri="{FF2B5EF4-FFF2-40B4-BE49-F238E27FC236}">
                <a16:creationId xmlns:a16="http://schemas.microsoft.com/office/drawing/2014/main" id="{D675F064-5C73-4D39-A7F5-012B4D1F6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28" y="6460557"/>
            <a:ext cx="762471" cy="7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9"/>
            <a:extLst>
              <a:ext uri="{FF2B5EF4-FFF2-40B4-BE49-F238E27FC236}">
                <a16:creationId xmlns:a16="http://schemas.microsoft.com/office/drawing/2014/main" id="{0C0465A4-7A62-4849-95C1-BFAE74A52CB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95240" y="6434710"/>
            <a:ext cx="758214" cy="758214"/>
          </a:xfrm>
          <a:prstGeom prst="rect">
            <a:avLst/>
          </a:prstGeom>
        </p:spPr>
      </p:pic>
      <p:pic>
        <p:nvPicPr>
          <p:cNvPr id="12" name="Picture 11">
            <a:hlinkClick r:id="rId11"/>
            <a:extLst>
              <a:ext uri="{FF2B5EF4-FFF2-40B4-BE49-F238E27FC236}">
                <a16:creationId xmlns:a16="http://schemas.microsoft.com/office/drawing/2014/main" id="{BA74275B-91FC-4E57-A3C1-9CA0CE27F83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94562" y="6471381"/>
            <a:ext cx="743095" cy="743095"/>
          </a:xfrm>
          <a:prstGeom prst="rect">
            <a:avLst/>
          </a:prstGeom>
        </p:spPr>
      </p:pic>
      <p:pic>
        <p:nvPicPr>
          <p:cNvPr id="8" name="Picture 4" descr="hayal, instagram, photo, social icon">
            <a:hlinkClick r:id="rId13"/>
            <a:extLst>
              <a:ext uri="{FF2B5EF4-FFF2-40B4-BE49-F238E27FC236}">
                <a16:creationId xmlns:a16="http://schemas.microsoft.com/office/drawing/2014/main" id="{AF34A576-DD2C-413E-AED3-845CB6E2F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27" y="6434710"/>
            <a:ext cx="806563" cy="8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921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DB80A379-5C93-4D52-8BE1-6ADC23100A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39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2E90D2-665C-461F-8A9D-D254FCD62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19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A7E8AEE-7D6A-47C7-BB00-D02511B6A8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12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6D5D02FC-7684-44A5-A3F0-8F8018924B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08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F582E190-CA28-4557-8731-277D92A76B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95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908DE3A7-39DC-417A-85E1-E68C25243F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89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D43794-07E3-440A-B940-8657CE19C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8" name="Picture 2" descr="Sign Up, Register, Web, Subscribe, Membership, Enlist">
            <a:hlinkClick r:id="rId3"/>
            <a:extLst>
              <a:ext uri="{FF2B5EF4-FFF2-40B4-BE49-F238E27FC236}">
                <a16:creationId xmlns:a16="http://schemas.microsoft.com/office/drawing/2014/main" id="{506C1654-41E5-4F0A-8AE5-979AC7950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60" y="8142012"/>
            <a:ext cx="2846569" cy="188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809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E4CDEDF2-AE97-47D6-9CE2-D1AC490FD5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CD640298-E934-4668-B845-E6B4F0220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33" y="2649511"/>
            <a:ext cx="2354889" cy="2354889"/>
          </a:xfrm>
          <a:prstGeom prst="rect">
            <a:avLst/>
          </a:prstGeom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8A59587D-2A25-4945-BF42-F7FDCF248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2578" y="2569035"/>
            <a:ext cx="2354890" cy="2377176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A7A3A460-7760-4347-8CDF-C7616B97F74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19" y="7712424"/>
            <a:ext cx="1410563" cy="14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7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6FA34B-2A91-4EB8-8064-3958E2640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5764FEAB-B2B5-4363-B6B3-C3B7472C7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4" y="3950109"/>
            <a:ext cx="3398747" cy="3398747"/>
          </a:xfrm>
          <a:prstGeom prst="rect">
            <a:avLst/>
          </a:prstGeom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B236AF1A-4B19-4305-A944-6A2DBD4809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59" y="3950108"/>
            <a:ext cx="3398747" cy="33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CC5575-4AD7-4636-AC54-556CA8D1C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4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DA08E2AA-5DF7-43A4-A7A9-2B621F5B7E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5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74300C2-44CD-4985-83BC-F6C3C24E1C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D9F8FA6-FFB0-49DF-AF57-224E9E2566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4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E8A116D6-257E-4808-A4D3-0E0AD818B0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0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29362AE-4D65-4604-A087-7F4C922E2F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" y="0"/>
            <a:ext cx="777197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69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1652</Words>
  <Application>Microsoft Office PowerPoint</Application>
  <PresentationFormat>Custom</PresentationFormat>
  <Paragraphs>52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Yona Smith</dc:creator>
  <cp:lastModifiedBy>Erin Yaltzindeg</cp:lastModifiedBy>
  <cp:revision>6</cp:revision>
  <dcterms:created xsi:type="dcterms:W3CDTF">2018-09-16T00:09:26Z</dcterms:created>
  <dcterms:modified xsi:type="dcterms:W3CDTF">2019-10-21T16:52:05Z</dcterms:modified>
</cp:coreProperties>
</file>